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Slab"/>
      <p:regular r:id="rId18"/>
      <p:bold r:id="rId19"/>
    </p:embeddedFon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Slab-bold.fntdata"/><Relationship Id="rId6" Type="http://schemas.openxmlformats.org/officeDocument/2006/relationships/slide" Target="slides/slide1.xml"/><Relationship Id="rId18" Type="http://schemas.openxmlformats.org/officeDocument/2006/relationships/font" Target="fonts/RobotoSlab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beb4d6c28e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beb4d6c28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beb4d6c28e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beb4d6c28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beec0d0c1f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beec0d0c1f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beec0d0c1f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beec0d0c1f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80efff495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80efff495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beb4d6c28e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beb4d6c28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80efff49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80efff49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beb4d6c28e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beb4d6c28e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beb4d6c28e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beb4d6c28e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beb4d6c28e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beb4d6c28e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beb4d6c28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beb4d6c28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000000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12C8E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12C8E0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rgbClr val="12C8E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C8E0"/>
              </a:buClr>
              <a:buSzPts val="2400"/>
              <a:buFont typeface="Roboto Slab"/>
              <a:buNone/>
              <a:defRPr sz="2400">
                <a:solidFill>
                  <a:srgbClr val="12C8E0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2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2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 1">
  <p:cSld name="TITLE_1">
    <p:bg>
      <p:bgPr>
        <a:solidFill>
          <a:srgbClr val="00000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12C8E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12C8E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000000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24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6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" name="Google Shape;30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6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Google Shape;38;p8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8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10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10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9" name="Google Shape;49;p1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1680300" y="1393775"/>
            <a:ext cx="5783400" cy="7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4800"/>
              <a:t>Makevideo</a:t>
            </a:r>
            <a:endParaRPr sz="4800"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Présentation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" y="-8"/>
            <a:ext cx="914406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93701" cy="511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idx="4294967295" type="title"/>
          </p:nvPr>
        </p:nvSpPr>
        <p:spPr>
          <a:xfrm>
            <a:off x="1608750" y="1024800"/>
            <a:ext cx="5926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fr" sz="3633">
                <a:solidFill>
                  <a:srgbClr val="12C8E0"/>
                </a:solidFill>
              </a:rPr>
              <a:t>Nos choix :</a:t>
            </a:r>
            <a:r>
              <a:rPr lang="fr" sz="3633"/>
              <a:t> </a:t>
            </a:r>
            <a:endParaRPr sz="3633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86956"/>
              <a:buChar char="●"/>
            </a:pPr>
            <a:r>
              <a:rPr lang="fr" sz="2300"/>
              <a:t>Design simple et épuré.</a:t>
            </a:r>
            <a:endParaRPr sz="23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6956"/>
              <a:buChar char="●"/>
            </a:pPr>
            <a:r>
              <a:rPr lang="fr" sz="2300"/>
              <a:t>Plusieurs pages, pour faciliter et rendre plus agréable l’expérience utilisateur.</a:t>
            </a:r>
            <a:endParaRPr sz="2300"/>
          </a:p>
          <a:p>
            <a:pPr indent="-36004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fr" sz="2300"/>
              <a:t>Multiples liens pour renvoyer sur les galeries photos et vidéos, afin de mettre en avant les réalisations. </a:t>
            </a:r>
            <a:endParaRPr sz="2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/>
        </p:nvSpPr>
        <p:spPr>
          <a:xfrm>
            <a:off x="1758000" y="859800"/>
            <a:ext cx="5673300" cy="3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rgbClr val="12C8E0"/>
                </a:solidFill>
                <a:latin typeface="Roboto"/>
                <a:ea typeface="Roboto"/>
                <a:cs typeface="Roboto"/>
                <a:sym typeface="Roboto"/>
              </a:rPr>
              <a:t>L’équipe :</a:t>
            </a:r>
            <a:endParaRPr sz="3500">
              <a:solidFill>
                <a:srgbClr val="12C8E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12C8E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Eva : </a:t>
            </a:r>
            <a:r>
              <a:rPr lang="fr" sz="2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Cheffe</a:t>
            </a:r>
            <a:r>
              <a:rPr lang="fr" sz="2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de projet</a:t>
            </a:r>
            <a:endParaRPr sz="2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Lancelot : Main développeur </a:t>
            </a:r>
            <a:endParaRPr sz="2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Jérémy : Développeur</a:t>
            </a:r>
            <a:endParaRPr sz="2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12C8E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60475" y="7402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12C8E0"/>
                </a:solidFill>
              </a:rPr>
              <a:t>La demande du client</a:t>
            </a:r>
            <a:endParaRPr>
              <a:solidFill>
                <a:srgbClr val="12C8E0"/>
              </a:solidFill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075" y="1098550"/>
            <a:ext cx="2649926" cy="3857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 rotWithShape="1">
          <a:blip r:embed="rId4">
            <a:alphaModFix/>
          </a:blip>
          <a:srcRect b="42555" l="0" r="0" t="0"/>
          <a:stretch/>
        </p:blipFill>
        <p:spPr>
          <a:xfrm>
            <a:off x="4942150" y="1098550"/>
            <a:ext cx="2616875" cy="3857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/>
        </p:nvSpPr>
        <p:spPr>
          <a:xfrm>
            <a:off x="2035575" y="919750"/>
            <a:ext cx="4945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12C8E0"/>
                </a:solidFill>
                <a:latin typeface="Roboto"/>
                <a:ea typeface="Roboto"/>
                <a:cs typeface="Roboto"/>
                <a:sym typeface="Roboto"/>
              </a:rPr>
              <a:t>Objectifs</a:t>
            </a:r>
            <a:endParaRPr sz="3800">
              <a:solidFill>
                <a:srgbClr val="12C8E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2285050" y="2122500"/>
            <a:ext cx="49455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just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Calibri"/>
              <a:buChar char="●"/>
            </a:pPr>
            <a:r>
              <a:rPr lang="fr" sz="1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Gagner en visibilité et en notoriété</a:t>
            </a:r>
            <a:endParaRPr sz="19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Calibri"/>
              <a:buChar char="●"/>
            </a:pPr>
            <a:r>
              <a:rPr lang="fr" sz="1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Conquérir des parts de marché</a:t>
            </a:r>
            <a:endParaRPr sz="19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Calibri"/>
              <a:buChar char="●"/>
            </a:pPr>
            <a:r>
              <a:rPr lang="fr" sz="1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Vendre des services </a:t>
            </a:r>
            <a:endParaRPr sz="19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424150" y="13062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12C8E0"/>
                </a:solidFill>
              </a:rPr>
              <a:t>Planning </a:t>
            </a:r>
            <a:endParaRPr>
              <a:solidFill>
                <a:srgbClr val="12C8E0"/>
              </a:solidFill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2924" l="0" r="0" t="8462"/>
          <a:stretch/>
        </p:blipFill>
        <p:spPr>
          <a:xfrm>
            <a:off x="4662300" y="1918075"/>
            <a:ext cx="4481701" cy="230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 rotWithShape="1">
          <a:blip r:embed="rId4">
            <a:alphaModFix/>
          </a:blip>
          <a:srcRect b="0" l="0" r="0" t="8458"/>
          <a:stretch/>
        </p:blipFill>
        <p:spPr>
          <a:xfrm>
            <a:off x="90300" y="1918075"/>
            <a:ext cx="4481699" cy="230642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105300" y="1365475"/>
            <a:ext cx="445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Prévisionnel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4692300" y="1365475"/>
            <a:ext cx="445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Réel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idx="4294967295" type="ctrTitle"/>
          </p:nvPr>
        </p:nvSpPr>
        <p:spPr>
          <a:xfrm>
            <a:off x="1680300" y="792400"/>
            <a:ext cx="5783400" cy="7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Charte Graphique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24060" l="11901" r="8277" t="19579"/>
          <a:stretch/>
        </p:blipFill>
        <p:spPr>
          <a:xfrm>
            <a:off x="1973925" y="1938550"/>
            <a:ext cx="2334725" cy="16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5419425" y="2094200"/>
            <a:ext cx="1365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R:18 V :199 B:224</a:t>
            </a:r>
            <a:endParaRPr sz="1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5419425" y="2571750"/>
            <a:ext cx="1287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R:0 V :0 B:0</a:t>
            </a:r>
            <a:endParaRPr sz="1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5419425" y="3049300"/>
            <a:ext cx="1662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R:255 V :255 B:255</a:t>
            </a:r>
            <a:endParaRPr sz="1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4676550" y="2094200"/>
            <a:ext cx="453000" cy="304200"/>
          </a:xfrm>
          <a:prstGeom prst="rect">
            <a:avLst/>
          </a:prstGeom>
          <a:solidFill>
            <a:srgbClr val="12C8E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/>
          <p:nvPr/>
        </p:nvSpPr>
        <p:spPr>
          <a:xfrm>
            <a:off x="4676550" y="2571750"/>
            <a:ext cx="453000" cy="3042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4676550" y="3049300"/>
            <a:ext cx="453000" cy="304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/>
        </p:nvSpPr>
        <p:spPr>
          <a:xfrm>
            <a:off x="1646550" y="987000"/>
            <a:ext cx="5850900" cy="3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fr" sz="3033">
                <a:solidFill>
                  <a:srgbClr val="12C8E0"/>
                </a:solidFill>
                <a:latin typeface="Roboto Slab"/>
                <a:ea typeface="Roboto Slab"/>
                <a:cs typeface="Roboto Slab"/>
                <a:sym typeface="Roboto Slab"/>
              </a:rPr>
              <a:t>Nos choix de couleurs:</a:t>
            </a:r>
            <a:r>
              <a:rPr lang="fr" sz="3033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sz="17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lab"/>
              <a:buChar char="●"/>
            </a:pPr>
            <a:r>
              <a:rPr lang="fr" sz="2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Background noir :  pour représenter l’élégance, le luxe, et la sophistication.</a:t>
            </a:r>
            <a:endParaRPr sz="23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lab"/>
              <a:buChar char="●"/>
            </a:pPr>
            <a:r>
              <a:rPr lang="fr" sz="2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La couleur secondaire, le bleu : pour la connaissance, la confiance, la réussite et le professionnalisme.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/>
        </p:nvSpPr>
        <p:spPr>
          <a:xfrm>
            <a:off x="1966825" y="1867775"/>
            <a:ext cx="5065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Maquettes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3650" y="0"/>
            <a:ext cx="457088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